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7" r:id="rId3"/>
  </p:sldIdLst>
  <p:sldSz cx="9144000" cy="6858000" type="screen4x3"/>
  <p:notesSz cx="6832600" cy="99631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5"/>
          <p:cNvSpPr/>
          <p:nvPr/>
        </p:nvSpPr>
        <p:spPr bwMode="auto">
          <a:xfrm>
            <a:off x="1588" y="6335713"/>
            <a:ext cx="9144000" cy="46037"/>
          </a:xfrm>
          <a:prstGeom prst="rect">
            <a:avLst/>
          </a:prstGeom>
          <a:solidFill>
            <a:srgbClr val="9CE0F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200" b="1">
              <a:solidFill>
                <a:srgbClr val="000000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pic>
        <p:nvPicPr>
          <p:cNvPr id="5" name="Picture 7" descr="C:\Documents and Settings\monno\My Documents\ダウンロード\Tsubam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513" y="6443663"/>
            <a:ext cx="334962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C:\Documents and Settings\monno\My Documents\ダウンロード\Titech.e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6545263"/>
            <a:ext cx="2365375" cy="12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1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1714488"/>
            <a:ext cx="9144000" cy="892175"/>
          </a:xfrm>
        </p:spPr>
        <p:txBody>
          <a:bodyPr/>
          <a:lstStyle>
            <a:lvl1pPr algn="ctr">
              <a:defRPr sz="4000" b="1">
                <a:solidFill>
                  <a:schemeClr val="tx1"/>
                </a:solidFill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2866617"/>
            <a:ext cx="9144000" cy="432048"/>
          </a:xfrm>
        </p:spPr>
        <p:txBody>
          <a:bodyPr/>
          <a:lstStyle>
            <a:lvl1pPr marL="0" indent="0" algn="ctr">
              <a:buFontTx/>
              <a:buNone/>
              <a:defRPr sz="2000" b="1" i="0">
                <a:effectLst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858475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2700338" y="6500813"/>
            <a:ext cx="4176712" cy="3127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465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69100" y="346075"/>
            <a:ext cx="2195513" cy="55324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79388" y="346075"/>
            <a:ext cx="6437312" cy="55324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2700338" y="6500813"/>
            <a:ext cx="4176712" cy="3127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552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95288" y="1052735"/>
            <a:ext cx="8229600" cy="4896545"/>
          </a:xfrm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4350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2700338" y="6500813"/>
            <a:ext cx="4176712" cy="3127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993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95288" y="1341438"/>
            <a:ext cx="4038600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86288" y="1341438"/>
            <a:ext cx="4038600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2700338" y="6500813"/>
            <a:ext cx="4176712" cy="3127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114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0"/>
          </p:nvPr>
        </p:nvSpPr>
        <p:spPr>
          <a:xfrm>
            <a:off x="2700338" y="6500813"/>
            <a:ext cx="4176712" cy="3127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487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>
          <a:xfrm>
            <a:off x="2700338" y="6500813"/>
            <a:ext cx="4176712" cy="3127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851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0"/>
          </p:nvPr>
        </p:nvSpPr>
        <p:spPr>
          <a:xfrm>
            <a:off x="2700338" y="6500813"/>
            <a:ext cx="4176712" cy="3127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076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2700338" y="6500813"/>
            <a:ext cx="4176712" cy="3127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356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2700338" y="6500813"/>
            <a:ext cx="4176712" cy="3127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473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341438"/>
            <a:ext cx="82296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7488" y="373063"/>
            <a:ext cx="878522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Title</a:t>
            </a:r>
            <a:r>
              <a:rPr lang="ja-JP" altLang="en-US" smtClean="0"/>
              <a:t>あいうえお</a:t>
            </a:r>
          </a:p>
        </p:txBody>
      </p:sp>
      <p:sp>
        <p:nvSpPr>
          <p:cNvPr id="7" name="正方形/長方形 5"/>
          <p:cNvSpPr/>
          <p:nvPr/>
        </p:nvSpPr>
        <p:spPr bwMode="auto">
          <a:xfrm>
            <a:off x="1588" y="6335713"/>
            <a:ext cx="9144000" cy="46037"/>
          </a:xfrm>
          <a:prstGeom prst="rect">
            <a:avLst/>
          </a:prstGeom>
          <a:solidFill>
            <a:srgbClr val="9CE0F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200" b="1">
              <a:solidFill>
                <a:srgbClr val="000000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pic>
        <p:nvPicPr>
          <p:cNvPr id="2053" name="Picture 7" descr="C:\Documents and Settings\monno\My Documents\ダウンロード\Tsubame.jpe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513" y="6443663"/>
            <a:ext cx="334962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C:\Documents and Settings\monno\My Documents\ダウンロード\Titech.e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6545263"/>
            <a:ext cx="2365375" cy="12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スライド番号プレースホルダ 19"/>
          <p:cNvSpPr txBox="1">
            <a:spLocks/>
          </p:cNvSpPr>
          <p:nvPr/>
        </p:nvSpPr>
        <p:spPr>
          <a:xfrm>
            <a:off x="8286776" y="6434138"/>
            <a:ext cx="758825" cy="36512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ker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56AAD5B-9A92-4161-9EA0-514BA76A2D44}" type="slidenum">
              <a:rPr lang="ja-JP" altLang="en-US" smtClean="0">
                <a:cs typeface="Arial" pitchFamily="34" charset="0"/>
              </a:rPr>
              <a:pPr>
                <a:defRPr/>
              </a:pPr>
              <a:t>‹#›</a:t>
            </a:fld>
            <a:endParaRPr lang="ja-JP" altLang="en-US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868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CC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ＤＨＰ平成ゴシックW5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CCFF"/>
          </a:solidFill>
          <a:effectLst>
            <a:outerShdw blurRad="38100" dist="38100" dir="2700000" algn="tl">
              <a:srgbClr val="C0C0C0"/>
            </a:outerShdw>
          </a:effectLst>
          <a:latin typeface="Georgia" pitchFamily="18" charset="0"/>
          <a:ea typeface="ＤＨＰ平成ゴシックW5" pitchFamily="2" charset="-128"/>
          <a:cs typeface="ＤＨＰ平成ゴシックW5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CCFF"/>
          </a:solidFill>
          <a:effectLst>
            <a:outerShdw blurRad="38100" dist="38100" dir="2700000" algn="tl">
              <a:srgbClr val="C0C0C0"/>
            </a:outerShdw>
          </a:effectLst>
          <a:latin typeface="Georgia" pitchFamily="18" charset="0"/>
          <a:ea typeface="ＤＨＰ平成ゴシックW5" pitchFamily="2" charset="-128"/>
          <a:cs typeface="ＤＨＰ平成ゴシックW5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CCFF"/>
          </a:solidFill>
          <a:effectLst>
            <a:outerShdw blurRad="38100" dist="38100" dir="2700000" algn="tl">
              <a:srgbClr val="C0C0C0"/>
            </a:outerShdw>
          </a:effectLst>
          <a:latin typeface="Georgia" pitchFamily="18" charset="0"/>
          <a:ea typeface="ＤＨＰ平成ゴシックW5" pitchFamily="2" charset="-128"/>
          <a:cs typeface="ＤＨＰ平成ゴシックW5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CCFF"/>
          </a:solidFill>
          <a:effectLst>
            <a:outerShdw blurRad="38100" dist="38100" dir="2700000" algn="tl">
              <a:srgbClr val="C0C0C0"/>
            </a:outerShdw>
          </a:effectLst>
          <a:latin typeface="Georgia" pitchFamily="18" charset="0"/>
          <a:ea typeface="ＤＨＰ平成ゴシックW5" pitchFamily="2" charset="-128"/>
          <a:cs typeface="ＤＨＰ平成ゴシックW5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CC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ＤＨＰ平成ゴシックW5" pitchFamily="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CC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ＤＨＰ平成ゴシックW5" pitchFamily="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CC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ＤＨＰ平成ゴシックW5" pitchFamily="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CC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ＤＨＰ平成ゴシックW5" pitchFamily="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2800" b="1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ＤＨＰ平成ゴシックW5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ＭＳ Ｐゴシック" charset="-128"/>
          <a:cs typeface="ＤＨＰ平成ゴシックW5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ＭＳ Ｐゴシック" charset="-128"/>
          <a:cs typeface="ＤＨＰ平成ゴシックW5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ＭＳ Ｐゴシック" charset="-128"/>
          <a:cs typeface="ＤＨＰ平成ゴシックW5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ＭＳ Ｐゴシック" charset="-128"/>
          <a:cs typeface="ＤＨＰ平成ゴシックW5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921728" y="350761"/>
            <a:ext cx="7599895" cy="5720095"/>
            <a:chOff x="701011" y="350761"/>
            <a:chExt cx="7599895" cy="5720095"/>
          </a:xfrm>
        </p:grpSpPr>
        <p:pic>
          <p:nvPicPr>
            <p:cNvPr id="1026" name="Picture 2" descr="「x-lite 24 chart」の画像検索結果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550" y="436288"/>
              <a:ext cx="7450356" cy="5634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テキスト ボックス 2"/>
            <p:cNvSpPr txBox="1"/>
            <p:nvPr/>
          </p:nvSpPr>
          <p:spPr>
            <a:xfrm>
              <a:off x="1643498" y="35076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kumimoji="1" lang="ja-JP" altLang="en-US" sz="2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2735523" y="35076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kumimoji="1" lang="ja-JP" altLang="en-US" sz="2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3827548" y="35076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kumimoji="1" lang="ja-JP" altLang="en-US" sz="2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4919573" y="35076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kumimoji="1" lang="ja-JP" altLang="en-US" sz="2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6011598" y="35076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kumimoji="1" lang="ja-JP" altLang="en-US" sz="2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7103623" y="35076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kumimoji="1" lang="ja-JP" altLang="en-US" sz="2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701011" y="141756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kumimoji="1" lang="ja-JP" altLang="en-US" sz="2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701011" y="2493820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kumimoji="1" lang="ja-JP" altLang="en-US" sz="2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701011" y="357007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kumimoji="1" lang="ja-JP" altLang="en-US" sz="2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701011" y="464633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kumimoji="1" lang="ja-JP" altLang="en-US" sz="2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7465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SG(見本）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60" y="697236"/>
            <a:ext cx="7389084" cy="515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テキスト ボックス 29"/>
          <p:cNvSpPr txBox="1"/>
          <p:nvPr/>
        </p:nvSpPr>
        <p:spPr>
          <a:xfrm>
            <a:off x="1989661" y="1532020"/>
            <a:ext cx="415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endParaRPr kumimoji="1" lang="ja-JP" alt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571701" y="35137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025392" y="35137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479083" y="35137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932774" y="35137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386465" y="35137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840156" y="35137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293847" y="35137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747538" y="35137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201231" y="35137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579951" y="351379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477047" y="351379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933225" y="351379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389402" y="351379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36129" y="351379"/>
            <a:ext cx="3970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60488" y="107029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60488" y="153031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60488" y="199033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60488" y="245035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60488" y="291036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60488" y="337038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660488" y="383040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60488" y="429042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60488" y="475044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03582" y="5210461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989661" y="1999604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endParaRPr kumimoji="1" lang="ja-JP" alt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989661" y="2916550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kumimoji="1" lang="ja-JP" alt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989661" y="4750440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</a:t>
            </a:r>
            <a:endParaRPr kumimoji="1" lang="ja-JP" alt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989661" y="2458077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endParaRPr kumimoji="1" lang="ja-JP" alt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989661" y="3375023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  <a:endParaRPr kumimoji="1" lang="ja-JP" alt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989661" y="3833496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</a:t>
            </a:r>
            <a:endParaRPr kumimoji="1" lang="ja-JP" alt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989661" y="4291969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kumimoji="1" lang="ja-JP" alt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420574" y="1532020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ja-JP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913703" y="1498465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132</a:t>
            </a:r>
            <a:endParaRPr kumimoji="1" lang="ja-JP" alt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913703" y="4700262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139</a:t>
            </a:r>
            <a:endParaRPr kumimoji="1" lang="ja-JP" altLang="en-US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04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kyoTech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ユーザー定義 3">
      <a:majorFont>
        <a:latin typeface="Georgia"/>
        <a:ea typeface="ＤＨＰ平成ゴシックW5"/>
        <a:cs typeface=""/>
      </a:majorFont>
      <a:minorFont>
        <a:latin typeface="Georgia"/>
        <a:ea typeface="ＤＨＰ平成ゴシックW5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0070C0"/>
        </a:solidFill>
        <a:ln w="9525" cap="flat" cmpd="sng" algn="ctr">
          <a:solidFill>
            <a:schemeClr val="accent2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a:spPr>
      <a:bodyPr rtlCol="0" anchor="ctr"/>
      <a:lstStyle>
        <a:defPPr algn="ctr" fontAlgn="auto">
          <a:spcBef>
            <a:spcPts val="0"/>
          </a:spcBef>
          <a:spcAft>
            <a:spcPts val="0"/>
          </a:spcAft>
          <a:defRPr kumimoji="1" kern="0" dirty="0" smtClean="0">
            <a:solidFill>
              <a:sysClr val="windowText" lastClr="000000"/>
            </a:solidFill>
            <a:latin typeface="+mn-lt"/>
            <a:ea typeface="ＭＳ Ｐゴシック"/>
            <a:cs typeface="+mn-c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明朝" pitchFamily="17" charset="-128"/>
            <a:ea typeface="ＭＳ 明朝" pitchFamily="17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kumimoji="1" dirty="0" smtClean="0">
            <a:latin typeface="+mn-lt"/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okyoTech" id="{6B77E491-B238-40F7-A04F-7288B88F3D7B}" vid="{88506EEC-D671-44EB-A4C1-F4FD65DFDF6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TokyoTech</Template>
  <TotalTime>32</TotalTime>
  <Words>45</Words>
  <Application>Microsoft Office PowerPoint</Application>
  <PresentationFormat>画面に合わせる (4:3)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ＤＨＰ平成ゴシックW5</vt:lpstr>
      <vt:lpstr>ＭＳ Ｐゴシック</vt:lpstr>
      <vt:lpstr>ＭＳ 明朝</vt:lpstr>
      <vt:lpstr>Arial</vt:lpstr>
      <vt:lpstr>Georgia</vt:lpstr>
      <vt:lpstr>TokyoTech</vt:lpstr>
      <vt:lpstr>PowerPoint プレゼンテーション</vt:lpstr>
      <vt:lpstr>PowerPoint プレゼンテーション</vt:lpstr>
    </vt:vector>
  </TitlesOfParts>
  <Company>東京工業大学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ymonno</dc:creator>
  <cp:lastModifiedBy>ymonno</cp:lastModifiedBy>
  <cp:revision>4</cp:revision>
  <dcterms:created xsi:type="dcterms:W3CDTF">2014-11-07T05:07:00Z</dcterms:created>
  <dcterms:modified xsi:type="dcterms:W3CDTF">2018-05-08T08:00:24Z</dcterms:modified>
</cp:coreProperties>
</file>